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02-Mar-17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02-Mar-17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USING SOFTWARE TO PROCESS WORDS, PUBLICATIONS, GRAPHICS, COMMUNICATION AND DATA ANALYSES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06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Assists an educator in accomplishing the administrative, professional, and management tasks associated with the profession.</a:t>
            </a:r>
          </a:p>
          <a:p>
            <a:r>
              <a:rPr lang="en-US" dirty="0" smtClean="0"/>
              <a:t>assists educators in preparing memos, letters, reports, and budgets</a:t>
            </a:r>
          </a:p>
          <a:p>
            <a:r>
              <a:rPr lang="en-US" dirty="0" smtClean="0"/>
              <a:t>Assists educators in tracking student information, computing grades. And preparing lesson plans.</a:t>
            </a:r>
          </a:p>
          <a:p>
            <a:r>
              <a:rPr lang="en-US" dirty="0" smtClean="0"/>
              <a:t>Helps educators create student activity sheets, transparencies, grade report, and parent letters</a:t>
            </a:r>
          </a:p>
          <a:p>
            <a:r>
              <a:rPr lang="en-US" dirty="0" err="1" smtClean="0"/>
              <a:t>E.g</a:t>
            </a:r>
            <a:r>
              <a:rPr lang="en-US" dirty="0" smtClean="0"/>
              <a:t> Microsoft Office 2016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8450" y="4407242"/>
            <a:ext cx="2551403" cy="114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25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Assists both educators and learners in the teaching and learning process</a:t>
            </a:r>
          </a:p>
          <a:p>
            <a:pPr lvl="1"/>
            <a:r>
              <a:rPr lang="en-US" dirty="0" smtClean="0"/>
              <a:t>Authoring systems</a:t>
            </a:r>
          </a:p>
          <a:p>
            <a:pPr lvl="2"/>
            <a:r>
              <a:rPr lang="en-US" dirty="0" smtClean="0"/>
              <a:t>Hypermedia authoring systems</a:t>
            </a:r>
          </a:p>
          <a:p>
            <a:pPr lvl="2"/>
            <a:r>
              <a:rPr lang="en-US" dirty="0" smtClean="0"/>
              <a:t>Web authoring systems</a:t>
            </a:r>
          </a:p>
          <a:p>
            <a:pPr lvl="2"/>
            <a:r>
              <a:rPr lang="en-US" dirty="0" smtClean="0"/>
              <a:t>Multimedia authoring systems</a:t>
            </a:r>
          </a:p>
          <a:p>
            <a:pPr lvl="1"/>
            <a:r>
              <a:rPr lang="en-US" dirty="0" smtClean="0"/>
              <a:t>Desktop publishing</a:t>
            </a:r>
          </a:p>
          <a:p>
            <a:pPr lvl="1"/>
            <a:r>
              <a:rPr lang="en-US" dirty="0" smtClean="0"/>
              <a:t>Graphics software</a:t>
            </a:r>
          </a:p>
          <a:p>
            <a:pPr lvl="1"/>
            <a:r>
              <a:rPr lang="en-US" dirty="0" smtClean="0"/>
              <a:t>Paint programs</a:t>
            </a:r>
          </a:p>
          <a:p>
            <a:pPr lvl="1"/>
            <a:r>
              <a:rPr lang="en-US" dirty="0" smtClean="0"/>
              <a:t>Draw programs</a:t>
            </a:r>
          </a:p>
          <a:p>
            <a:pPr lvl="1"/>
            <a:r>
              <a:rPr lang="en-US" dirty="0" smtClean="0"/>
              <a:t>Imaging software </a:t>
            </a:r>
          </a:p>
          <a:p>
            <a:pPr lvl="1"/>
            <a:r>
              <a:rPr lang="en-US" dirty="0" smtClean="0"/>
              <a:t>Reference software</a:t>
            </a:r>
          </a:p>
          <a:p>
            <a:pPr lvl="1"/>
            <a:r>
              <a:rPr lang="en-US" dirty="0" smtClean="0"/>
              <a:t>Tutorial software</a:t>
            </a:r>
          </a:p>
          <a:p>
            <a:pPr lvl="1"/>
            <a:r>
              <a:rPr lang="en-US" dirty="0" smtClean="0"/>
              <a:t>Drill &amp; practice software</a:t>
            </a:r>
          </a:p>
          <a:p>
            <a:pPr lvl="1"/>
            <a:r>
              <a:rPr lang="en-US" dirty="0" smtClean="0"/>
              <a:t>Educational games</a:t>
            </a:r>
          </a:p>
          <a:p>
            <a:pPr lvl="1"/>
            <a:r>
              <a:rPr lang="en-US" dirty="0" smtClean="0"/>
              <a:t>Simulation </a:t>
            </a:r>
          </a:p>
          <a:p>
            <a:pPr marL="274320" lvl="1" indent="0">
              <a:buNone/>
            </a:pPr>
            <a:endParaRPr lang="en-US" dirty="0"/>
          </a:p>
          <a:p>
            <a:pPr marL="274320" lvl="1" indent="0">
              <a:buNone/>
            </a:pPr>
            <a:r>
              <a:rPr lang="en-US" dirty="0" smtClean="0"/>
              <a:t>Web https</a:t>
            </a:r>
            <a:r>
              <a:rPr lang="en-US" dirty="0"/>
              <a:t>://www.slideshare.net/andy85730/academic-software-236347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5284" y="2544446"/>
            <a:ext cx="1874059" cy="13618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7656" y="2544446"/>
            <a:ext cx="1862783" cy="13970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8643" y="2544446"/>
            <a:ext cx="2094450" cy="13618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8201" y="3968964"/>
            <a:ext cx="1959870" cy="15987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7845" y="4044347"/>
            <a:ext cx="2134878" cy="15233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2497" y="4044347"/>
            <a:ext cx="2200239" cy="152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4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98344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Evaluating and using productivity software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350628"/>
            <a:ext cx="10058400" cy="5134062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Word Processors</a:t>
            </a:r>
          </a:p>
          <a:p>
            <a:pPr lvl="1"/>
            <a:r>
              <a:rPr lang="en-US" dirty="0" smtClean="0"/>
              <a:t>Document preparation and editing</a:t>
            </a:r>
          </a:p>
          <a:p>
            <a:pPr lvl="2"/>
            <a:r>
              <a:rPr lang="en-US" dirty="0" smtClean="0"/>
              <a:t>Insertion and deletion of text</a:t>
            </a:r>
          </a:p>
          <a:p>
            <a:pPr lvl="2"/>
            <a:r>
              <a:rPr lang="en-US" dirty="0" smtClean="0"/>
              <a:t>Text selection and enhancement</a:t>
            </a:r>
          </a:p>
          <a:p>
            <a:pPr lvl="2"/>
            <a:r>
              <a:rPr lang="en-US" dirty="0" smtClean="0"/>
              <a:t>Word wrap and formatting </a:t>
            </a:r>
          </a:p>
          <a:p>
            <a:pPr lvl="2"/>
            <a:r>
              <a:rPr lang="en-US" dirty="0" smtClean="0"/>
              <a:t>Spelling and grammar tools</a:t>
            </a:r>
          </a:p>
          <a:p>
            <a:pPr lvl="2"/>
            <a:r>
              <a:rPr lang="en-US" dirty="0" smtClean="0"/>
              <a:t>Copy, cut , paste, drag, and undo</a:t>
            </a:r>
          </a:p>
          <a:p>
            <a:pPr marL="548640" lvl="2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Desktop Publishing</a:t>
            </a:r>
            <a:endParaRPr lang="en-US" dirty="0"/>
          </a:p>
          <a:p>
            <a:pPr lvl="2"/>
            <a:r>
              <a:rPr lang="en-US" dirty="0" smtClean="0"/>
              <a:t>WYSIGWYG Displays</a:t>
            </a:r>
          </a:p>
          <a:p>
            <a:pPr lvl="2"/>
            <a:r>
              <a:rPr lang="en-US" dirty="0" smtClean="0"/>
              <a:t>Graphics and Clip Art</a:t>
            </a:r>
          </a:p>
          <a:p>
            <a:pPr lvl="2"/>
            <a:r>
              <a:rPr lang="en-US" dirty="0" smtClean="0"/>
              <a:t>Tables and Columns</a:t>
            </a:r>
          </a:p>
          <a:p>
            <a:pPr lvl="2"/>
            <a:r>
              <a:rPr lang="en-US" dirty="0" smtClean="0"/>
              <a:t>Autoformats</a:t>
            </a:r>
          </a:p>
          <a:p>
            <a:pPr lvl="2"/>
            <a:r>
              <a:rPr lang="en-US" dirty="0" smtClean="0"/>
              <a:t>Word Art </a:t>
            </a:r>
          </a:p>
          <a:p>
            <a:pPr marL="548640" lvl="2" indent="0">
              <a:buNone/>
            </a:pPr>
            <a:endParaRPr lang="en-US" dirty="0"/>
          </a:p>
          <a:p>
            <a:pPr lvl="1"/>
            <a:r>
              <a:rPr lang="en-US" dirty="0" smtClean="0"/>
              <a:t>Archiving and Printing</a:t>
            </a:r>
          </a:p>
          <a:p>
            <a:pPr lvl="1"/>
            <a:r>
              <a:rPr lang="en-US" dirty="0" smtClean="0"/>
              <a:t>Ready-Made Word Processing Tools</a:t>
            </a:r>
          </a:p>
          <a:p>
            <a:pPr lvl="2"/>
            <a:r>
              <a:rPr lang="en-US" dirty="0" smtClean="0"/>
              <a:t>Templates</a:t>
            </a:r>
          </a:p>
          <a:p>
            <a:pPr lvl="2"/>
            <a:r>
              <a:rPr lang="en-US" dirty="0" smtClean="0"/>
              <a:t>Macro</a:t>
            </a:r>
          </a:p>
          <a:p>
            <a:pPr lvl="2"/>
            <a:r>
              <a:rPr lang="en-US" dirty="0" smtClean="0"/>
              <a:t>Wizard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66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016997"/>
          </a:xfrm>
        </p:spPr>
        <p:txBody>
          <a:bodyPr>
            <a:normAutofit/>
          </a:bodyPr>
          <a:lstStyle/>
          <a:p>
            <a:r>
              <a:rPr lang="en-US" sz="3200" dirty="0"/>
              <a:t>Evaluating and using productivity </a:t>
            </a:r>
            <a:r>
              <a:rPr lang="en-US" sz="3200" dirty="0" smtClean="0"/>
              <a:t>software                    continued…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442906"/>
            <a:ext cx="10058400" cy="522634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Electronic spreadsheets</a:t>
            </a:r>
          </a:p>
          <a:p>
            <a:pPr lvl="1"/>
            <a:r>
              <a:rPr lang="en-US" dirty="0" smtClean="0"/>
              <a:t>Spreadsheet organization</a:t>
            </a:r>
          </a:p>
          <a:p>
            <a:pPr lvl="1"/>
            <a:r>
              <a:rPr lang="en-US" dirty="0" smtClean="0"/>
              <a:t>Formulas and functions</a:t>
            </a:r>
          </a:p>
          <a:p>
            <a:pPr lvl="1"/>
            <a:r>
              <a:rPr lang="en-US" dirty="0" smtClean="0"/>
              <a:t>What-If analysis</a:t>
            </a:r>
          </a:p>
          <a:p>
            <a:pPr lvl="1"/>
            <a:r>
              <a:rPr lang="en-US" dirty="0" smtClean="0"/>
              <a:t>Charts and graphs</a:t>
            </a:r>
          </a:p>
          <a:p>
            <a:pPr lvl="1"/>
            <a:r>
              <a:rPr lang="en-US" dirty="0" smtClean="0"/>
              <a:t>Templates and macros</a:t>
            </a:r>
          </a:p>
          <a:p>
            <a:pPr lvl="1"/>
            <a:r>
              <a:rPr lang="en-US" dirty="0" smtClean="0"/>
              <a:t>E.g. Excel 2016</a:t>
            </a:r>
          </a:p>
          <a:p>
            <a:r>
              <a:rPr lang="en-US" dirty="0" smtClean="0"/>
              <a:t>Database management software</a:t>
            </a:r>
            <a:endParaRPr lang="en-US" dirty="0"/>
          </a:p>
          <a:p>
            <a:pPr lvl="1"/>
            <a:r>
              <a:rPr lang="en-US" dirty="0" smtClean="0"/>
              <a:t>Database organization</a:t>
            </a:r>
            <a:endParaRPr lang="en-US" dirty="0"/>
          </a:p>
          <a:p>
            <a:pPr lvl="1"/>
            <a:r>
              <a:rPr lang="en-US" dirty="0" smtClean="0"/>
              <a:t>Sorting</a:t>
            </a:r>
          </a:p>
          <a:p>
            <a:pPr lvl="1"/>
            <a:r>
              <a:rPr lang="en-US" dirty="0" smtClean="0"/>
              <a:t>Querying</a:t>
            </a:r>
          </a:p>
          <a:p>
            <a:pPr lvl="1"/>
            <a:r>
              <a:rPr lang="en-US" dirty="0" smtClean="0"/>
              <a:t>Reports</a:t>
            </a:r>
          </a:p>
          <a:p>
            <a:pPr lvl="1"/>
            <a:r>
              <a:rPr lang="en-US" dirty="0" err="1" smtClean="0"/>
              <a:t>E.g</a:t>
            </a:r>
            <a:r>
              <a:rPr lang="en-US" dirty="0" smtClean="0"/>
              <a:t> Microsoft Access 2013 </a:t>
            </a:r>
          </a:p>
          <a:p>
            <a:r>
              <a:rPr lang="en-US" dirty="0" smtClean="0"/>
              <a:t>Presentation software</a:t>
            </a:r>
            <a:endParaRPr lang="en-US" dirty="0"/>
          </a:p>
          <a:p>
            <a:pPr lvl="1"/>
            <a:r>
              <a:rPr lang="en-US" dirty="0" smtClean="0"/>
              <a:t>Multimedia elements</a:t>
            </a:r>
          </a:p>
          <a:p>
            <a:pPr lvl="1"/>
            <a:r>
              <a:rPr lang="en-US" dirty="0" smtClean="0"/>
              <a:t>Wizards and templates</a:t>
            </a:r>
          </a:p>
          <a:p>
            <a:pPr lvl="1"/>
            <a:r>
              <a:rPr lang="en-US" dirty="0" smtClean="0"/>
              <a:t>Resource libraries</a:t>
            </a:r>
          </a:p>
          <a:p>
            <a:pPr lvl="1"/>
            <a:r>
              <a:rPr lang="en-US" dirty="0" smtClean="0"/>
              <a:t>Hyperlinks</a:t>
            </a:r>
          </a:p>
          <a:p>
            <a:pPr lvl="1"/>
            <a:r>
              <a:rPr lang="en-US" dirty="0" smtClean="0"/>
              <a:t>Animation</a:t>
            </a:r>
          </a:p>
          <a:p>
            <a:pPr lvl="1"/>
            <a:r>
              <a:rPr lang="en-US" dirty="0" smtClean="0"/>
              <a:t>Printing</a:t>
            </a:r>
          </a:p>
          <a:p>
            <a:pPr lvl="1"/>
            <a:r>
              <a:rPr lang="en-US" dirty="0" smtClean="0"/>
              <a:t>Display options</a:t>
            </a:r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pPr marL="27432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9048" y="1085761"/>
            <a:ext cx="2783679" cy="17198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048" y="2917576"/>
            <a:ext cx="2794307" cy="18198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9048" y="4959287"/>
            <a:ext cx="2783679" cy="182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13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129</TotalTime>
  <Words>245</Words>
  <Application>Microsoft Office PowerPoint</Application>
  <PresentationFormat>Widescreen</PresentationFormat>
  <Paragraphs>73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Rockwell</vt:lpstr>
      <vt:lpstr>Rockwell Condensed</vt:lpstr>
      <vt:lpstr>Wingdings</vt:lpstr>
      <vt:lpstr>Wood Type</vt:lpstr>
      <vt:lpstr>USING SOFTWARE TO PROCESS WORDS, PUBLICATIONS, GRAPHICS, COMMUNICATION AND DATA ANALYSES</vt:lpstr>
      <vt:lpstr>ADMINISTRATIVE SOFTWARE</vt:lpstr>
      <vt:lpstr>ACADEMIC SOFTWARE</vt:lpstr>
      <vt:lpstr>Evaluating and using productivity software</vt:lpstr>
      <vt:lpstr>Evaluating and using productivity software                    continued…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SOFTWARE TO PROCESS WORDS, PUBLICATIONS, GRAPHICS, COMMUNICATION AND DATA ANALYSES</dc:title>
  <dc:creator>AB_Buckrie</dc:creator>
  <cp:lastModifiedBy>AB_Buckrie</cp:lastModifiedBy>
  <cp:revision>11</cp:revision>
  <dcterms:created xsi:type="dcterms:W3CDTF">2017-03-02T06:50:55Z</dcterms:created>
  <dcterms:modified xsi:type="dcterms:W3CDTF">2017-03-02T09:00:24Z</dcterms:modified>
</cp:coreProperties>
</file>